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04" r:id="rId1"/>
  </p:sldMasterIdLst>
  <p:notesMasterIdLst>
    <p:notesMasterId r:id="rId36"/>
  </p:notesMasterIdLst>
  <p:sldIdLst>
    <p:sldId id="308" r:id="rId2"/>
    <p:sldId id="268" r:id="rId3"/>
    <p:sldId id="309" r:id="rId4"/>
    <p:sldId id="281" r:id="rId5"/>
    <p:sldId id="282" r:id="rId6"/>
    <p:sldId id="284" r:id="rId7"/>
    <p:sldId id="279" r:id="rId8"/>
    <p:sldId id="283" r:id="rId9"/>
    <p:sldId id="285" r:id="rId10"/>
    <p:sldId id="307" r:id="rId11"/>
    <p:sldId id="280" r:id="rId12"/>
    <p:sldId id="287" r:id="rId13"/>
    <p:sldId id="288" r:id="rId14"/>
    <p:sldId id="278" r:id="rId15"/>
    <p:sldId id="269" r:id="rId16"/>
    <p:sldId id="270" r:id="rId17"/>
    <p:sldId id="286" r:id="rId18"/>
    <p:sldId id="291" r:id="rId19"/>
    <p:sldId id="292" r:id="rId20"/>
    <p:sldId id="293" r:id="rId21"/>
    <p:sldId id="294" r:id="rId22"/>
    <p:sldId id="296" r:id="rId23"/>
    <p:sldId id="274" r:id="rId24"/>
    <p:sldId id="298" r:id="rId25"/>
    <p:sldId id="300" r:id="rId26"/>
    <p:sldId id="301" r:id="rId27"/>
    <p:sldId id="303" r:id="rId28"/>
    <p:sldId id="304" r:id="rId29"/>
    <p:sldId id="305" r:id="rId30"/>
    <p:sldId id="306" r:id="rId31"/>
    <p:sldId id="275" r:id="rId32"/>
    <p:sldId id="261" r:id="rId33"/>
    <p:sldId id="276" r:id="rId34"/>
    <p:sldId id="277" r:id="rId3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2321" autoAdjust="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D5D1284-284D-4302-934A-26DB8EB0CA4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AA58B-D0D1-4CB3-9F09-4D20DDDA007B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276444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14290"/>
            <a:ext cx="8740701" cy="6357982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92948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143248"/>
            <a:ext cx="650085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00092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256"/>
            <a:ext cx="71438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tressstrai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500042"/>
            <a:ext cx="8803118" cy="600079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32" y="1142984"/>
            <a:ext cx="742952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4810" cy="335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0"/>
            <a:ext cx="4929190" cy="3286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4"/>
            <a:ext cx="550069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5"/>
          <a:srcRect l="23437" t="35555" r="24219"/>
          <a:stretch>
            <a:fillRect/>
          </a:stretch>
        </p:blipFill>
        <p:spPr bwMode="auto">
          <a:xfrm>
            <a:off x="5572132" y="3786190"/>
            <a:ext cx="357186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90" y="0"/>
            <a:ext cx="86439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715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</a:t>
            </a:r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2</a:t>
            </a: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Stress, Strain and Hooke's Law</a:t>
            </a:r>
            <a:endParaRPr lang="en-US" sz="72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r="2999"/>
          <a:stretch>
            <a:fillRect/>
          </a:stretch>
        </p:blipFill>
        <p:spPr bwMode="auto">
          <a:xfrm>
            <a:off x="714380" y="0"/>
            <a:ext cx="385762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 l="2811"/>
          <a:stretch>
            <a:fillRect/>
          </a:stretch>
        </p:blipFill>
        <p:spPr bwMode="auto">
          <a:xfrm>
            <a:off x="2714612" y="3286124"/>
            <a:ext cx="385762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272363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6572296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47"/>
            <a:ext cx="414337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/>
          <a:srcRect l="1749"/>
          <a:stretch>
            <a:fillRect/>
          </a:stretch>
        </p:blipFill>
        <p:spPr bwMode="auto">
          <a:xfrm>
            <a:off x="5566989" y="4508751"/>
            <a:ext cx="3577011" cy="234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29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0"/>
            <a:ext cx="271461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t="9375"/>
          <a:stretch>
            <a:fillRect/>
          </a:stretch>
        </p:blipFill>
        <p:spPr bwMode="auto">
          <a:xfrm>
            <a:off x="1500166" y="-24"/>
            <a:ext cx="6715172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72198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6786578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0"/>
            <a:ext cx="314324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142852"/>
            <a:ext cx="8572528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85801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643446"/>
            <a:ext cx="3286148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643446"/>
            <a:ext cx="3571868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-24"/>
            <a:ext cx="885828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 r="3424"/>
          <a:stretch>
            <a:fillRect/>
          </a:stretch>
        </p:blipFill>
        <p:spPr bwMode="auto">
          <a:xfrm>
            <a:off x="4643438" y="3571876"/>
            <a:ext cx="428098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876"/>
            <a:ext cx="435771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578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8453463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00102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643314"/>
            <a:ext cx="8072494" cy="300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1438"/>
            <a:ext cx="7000924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928934"/>
            <a:ext cx="700092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92935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214794"/>
            <a:ext cx="592935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25" y="857232"/>
            <a:ext cx="60483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14810" cy="119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 l="3553" t="16176"/>
          <a:stretch>
            <a:fillRect/>
          </a:stretch>
        </p:blipFill>
        <p:spPr bwMode="auto">
          <a:xfrm>
            <a:off x="0" y="3214686"/>
            <a:ext cx="4762485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219878"/>
            <a:ext cx="4357685" cy="363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b="69141"/>
          <a:stretch>
            <a:fillRect/>
          </a:stretch>
        </p:blipFill>
        <p:spPr bwMode="auto">
          <a:xfrm>
            <a:off x="214282" y="214290"/>
            <a:ext cx="435771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2"/>
          <a:srcRect t="58996"/>
          <a:stretch>
            <a:fillRect/>
          </a:stretch>
        </p:blipFill>
        <p:spPr bwMode="auto">
          <a:xfrm>
            <a:off x="4857752" y="214290"/>
            <a:ext cx="378621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928934"/>
            <a:ext cx="450059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/>
          <a:srcRect t="37500" r="64931"/>
          <a:stretch>
            <a:fillRect/>
          </a:stretch>
        </p:blipFill>
        <p:spPr bwMode="auto">
          <a:xfrm>
            <a:off x="4861692" y="3050694"/>
            <a:ext cx="3853712" cy="287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58</Words>
  <Application>Microsoft Office PowerPoint</Application>
  <PresentationFormat>On-screen Show (4:3)</PresentationFormat>
  <Paragraphs>14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Aharoni</vt:lpstr>
      <vt:lpstr>Arial</vt:lpstr>
      <vt:lpstr>Calibri</vt:lpstr>
      <vt:lpstr>Constantia</vt:lpstr>
      <vt:lpstr>Garamond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61</cp:revision>
  <dcterms:created xsi:type="dcterms:W3CDTF">2015-09-26T22:51:31Z</dcterms:created>
  <dcterms:modified xsi:type="dcterms:W3CDTF">2017-12-17T00:33:44Z</dcterms:modified>
</cp:coreProperties>
</file>